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МБОУ «Лицей «Развитие»</a:t>
            </a:r>
            <a:br>
              <a:rPr lang="ru-RU" sz="2800" dirty="0" smtClean="0"/>
            </a:br>
            <a:r>
              <a:rPr lang="ru-RU" sz="2800" dirty="0" smtClean="0"/>
              <a:t>город Псков        3 А класс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Мы поможем нашей планете</a:t>
            </a:r>
            <a:endParaRPr lang="ru-RU" sz="3600" dirty="0"/>
          </a:p>
        </p:txBody>
      </p:sp>
      <p:pic>
        <p:nvPicPr>
          <p:cNvPr id="1026" name="Picture 2" descr="d:\Users\Diana\Desktop\посадка туи\IMG_20210428_18070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04864"/>
            <a:ext cx="91450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ru-RU" sz="5800" dirty="0" smtClean="0">
                <a:latin typeface="Arial"/>
                <a:ea typeface="Times New Roman"/>
                <a:cs typeface="Times New Roman"/>
              </a:rPr>
              <a:t>      Фильм </a:t>
            </a:r>
            <a:r>
              <a:rPr lang="ru-RU" sz="5800" dirty="0">
                <a:latin typeface="Arial"/>
                <a:ea typeface="Times New Roman"/>
                <a:cs typeface="Times New Roman"/>
              </a:rPr>
              <a:t>«Стеша» стал для нас, третьеклассников, очень важным событием Фильм тронул ребят. Ребятам очень понравилась главная героиня Уже в таком юном возрасте Стеша понимает, что окружающая красота зависима от человека, от его отношения к ней. Природа дарит человеку радостные минуты. Любуясь ею, становишься лучше, добрее. Слова маленькой, но рассуждающей как мудрый взрослый человек, девочки Стеши о том, что «после нас должно быть красиво» заставили детей переосмыслить свои поступки. Призыв «Всё зависит от нас самих» стал нашим девизом.</a:t>
            </a:r>
            <a:endParaRPr lang="ru-RU" sz="5800" dirty="0">
              <a:ea typeface="Calibri"/>
              <a:cs typeface="Times New Roman"/>
            </a:endParaRP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878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/>
                <a:ea typeface="Times New Roman"/>
              </a:rPr>
              <a:t>    </a:t>
            </a:r>
            <a:r>
              <a:rPr lang="ru-RU" dirty="0">
                <a:latin typeface="Arial"/>
                <a:ea typeface="Times New Roman"/>
              </a:rPr>
              <a:t>Забота о природе начинается с каждого. Главное, не быть равнодушным! Ребята с удовольствием наводили порядок не только в классе, на своих рабочих партах, но и в любимых местах на прогулке. Дома вместе с родителями оформили плакаты «Спасём нашу планету», в  них мы отобразили главные мысли: «Не ломайте деревья», </a:t>
            </a:r>
            <a:r>
              <a:rPr lang="ru-RU" dirty="0" smtClean="0">
                <a:latin typeface="Arial"/>
                <a:ea typeface="Times New Roman"/>
              </a:rPr>
              <a:t>«</a:t>
            </a:r>
            <a:r>
              <a:rPr lang="ru-RU" dirty="0">
                <a:latin typeface="Arial"/>
                <a:ea typeface="Times New Roman"/>
              </a:rPr>
              <a:t>Б</a:t>
            </a:r>
            <a:r>
              <a:rPr lang="ru-RU" dirty="0" smtClean="0">
                <a:latin typeface="Arial"/>
                <a:ea typeface="Times New Roman"/>
              </a:rPr>
              <a:t>удущее Земли зависит от тебя», </a:t>
            </a:r>
            <a:r>
              <a:rPr lang="ru-RU" dirty="0">
                <a:latin typeface="Arial"/>
                <a:ea typeface="Times New Roman"/>
              </a:rPr>
              <a:t>«Соблюдайте тишину в лесу» и главное «Будьте друзьями природе</a:t>
            </a:r>
            <a:r>
              <a:rPr lang="ru-RU" dirty="0" smtClean="0">
                <a:latin typeface="Arial"/>
                <a:ea typeface="Times New Roman"/>
              </a:rPr>
              <a:t>», «Посади дерево и сохрани его.».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5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  Замечательно</a:t>
            </a:r>
            <a:r>
              <a:rPr lang="ru-RU" dirty="0">
                <a:latin typeface="Arial"/>
                <a:ea typeface="Times New Roman"/>
                <a:cs typeface="Times New Roman"/>
              </a:rPr>
              <a:t>, что в фильме затронута тема электронного общения, от пассивного до активного. Макар с друзьями сумели изменить ситуацию , доказать себе, что человек может многое. Забота о природе начинается с каждого. Значит,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интернет </a:t>
            </a:r>
            <a:r>
              <a:rPr lang="ru-RU" dirty="0">
                <a:latin typeface="Arial"/>
                <a:ea typeface="Times New Roman"/>
                <a:cs typeface="Times New Roman"/>
              </a:rPr>
              <a:t>общение- это не только игры и разговоры, но и возможность помочь. Компьютерный мир может объединить людей для решения общей проблемы –охраны природы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734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/>
                <a:ea typeface="Times New Roman"/>
              </a:rPr>
              <a:t>    </a:t>
            </a:r>
            <a:r>
              <a:rPr lang="ru-RU" sz="3600" dirty="0" smtClean="0">
                <a:latin typeface="Arial"/>
                <a:ea typeface="Times New Roman"/>
              </a:rPr>
              <a:t>Мы </a:t>
            </a:r>
            <a:r>
              <a:rPr lang="ru-RU" sz="3600" dirty="0">
                <a:latin typeface="Arial"/>
                <a:ea typeface="Times New Roman"/>
              </a:rPr>
              <a:t>решили посадить деревья. На школьном участке и деревья, и кустарники рассажены, ухожены. Мы обратились в ближайший детский сад «</a:t>
            </a:r>
            <a:r>
              <a:rPr lang="ru-RU" sz="3600" dirty="0" err="1">
                <a:latin typeface="Arial"/>
                <a:ea typeface="Times New Roman"/>
              </a:rPr>
              <a:t>Снегирёк</a:t>
            </a:r>
            <a:r>
              <a:rPr lang="ru-RU" sz="3600" dirty="0">
                <a:latin typeface="Arial"/>
                <a:ea typeface="Times New Roman"/>
              </a:rPr>
              <a:t>». Работники детского сада обрадовались, сказали, что будут рады , если мы посадим туи. Наш класс с радостью это выполнил. А наши замечательные родители рассказали и показали, как это сделать правильно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35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Diana\Desktop\посадка туи\IMG_20210428_17421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2048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Diana\Desktop\посадка туи\IMG_20210428_174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64400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Diana\Desktop\посадка туи\IMG_20210428_174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-243408"/>
            <a:ext cx="511256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Diana\Desktop\посадка туи\IMG_20210428_17495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4536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\Diana\Desktop\посадка туи\IMG_20210428_18063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937104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Arial"/>
                <a:ea typeface="Times New Roman"/>
                <a:cs typeface="Times New Roman"/>
              </a:rPr>
              <a:t>     </a:t>
            </a:r>
            <a:r>
              <a:rPr lang="ru-RU" sz="4000" dirty="0">
                <a:latin typeface="Arial"/>
                <a:ea typeface="Times New Roman"/>
                <a:cs typeface="Times New Roman"/>
              </a:rPr>
              <a:t>А еще дети решили на дачах, в деревнях или около дома , кому где удобнее, посадить деревья, или кустарники, или цветы. Ведь «после нас должно быть красиво» и  «Всё зависит от нас самих»!!! </a:t>
            </a:r>
            <a:endParaRPr lang="ru-RU" sz="40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367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«Лицей «Развитие» город Псков        3 А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Памяти </dc:title>
  <dc:creator>Diana</dc:creator>
  <cp:lastModifiedBy>Diana</cp:lastModifiedBy>
  <cp:revision>22</cp:revision>
  <dcterms:created xsi:type="dcterms:W3CDTF">2021-02-28T07:37:23Z</dcterms:created>
  <dcterms:modified xsi:type="dcterms:W3CDTF">2021-05-03T10:17:39Z</dcterms:modified>
</cp:coreProperties>
</file>